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17" r:id="rId2"/>
    <p:sldId id="275" r:id="rId3"/>
    <p:sldId id="331" r:id="rId4"/>
    <p:sldId id="332" r:id="rId5"/>
    <p:sldId id="333" r:id="rId6"/>
    <p:sldId id="334" r:id="rId7"/>
    <p:sldId id="330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微软雅黑" panose="020B0503020204020204" pitchFamily="34" charset="-122"/>
      <p:regular r:id="rId15"/>
      <p:bold r:id="rId16"/>
    </p:embeddedFont>
  </p:embeddedFontLst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FCC736-2EE1-0F23-1A5D-325BDD134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37358" r="19151" b="36982"/>
          <a:stretch/>
        </p:blipFill>
        <p:spPr>
          <a:xfrm>
            <a:off x="1" y="0"/>
            <a:ext cx="1944748" cy="603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>
          <a:xfrm>
            <a:off x="3389630" y="375920"/>
            <a:ext cx="5412105" cy="610616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Freeform 5"/>
          <p:cNvSpPr/>
          <p:nvPr/>
        </p:nvSpPr>
        <p:spPr>
          <a:xfrm>
            <a:off x="3883978" y="934403"/>
            <a:ext cx="4424045" cy="4989195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83978" y="3013183"/>
            <a:ext cx="442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印制电路板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131838" y="4095115"/>
            <a:ext cx="1833796" cy="4006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LHP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硬件工作室</a:t>
            </a:r>
          </a:p>
        </p:txBody>
      </p:sp>
      <p:cxnSp>
        <p:nvCxnSpPr>
          <p:cNvPr id="50" name="直接连接符 49"/>
          <p:cNvCxnSpPr/>
          <p:nvPr/>
        </p:nvCxnSpPr>
        <p:spPr>
          <a:xfrm rot="16200000">
            <a:off x="116586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3172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5557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79420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6200000">
            <a:off x="1102614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00366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32751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51365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1.PCB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的定义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A04D02-86DE-BD13-546C-4A674E2F315E}"/>
              </a:ext>
            </a:extLst>
          </p:cNvPr>
          <p:cNvSpPr txBox="1"/>
          <p:nvPr/>
        </p:nvSpPr>
        <p:spPr>
          <a:xfrm>
            <a:off x="1445622" y="978535"/>
            <a:ext cx="738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PCB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Printed Circuit Board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），中文即印制电路板，或印刷线路板。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E68295-0F64-890F-84DF-61A44D738881}"/>
              </a:ext>
            </a:extLst>
          </p:cNvPr>
          <p:cNvSpPr txBox="1"/>
          <p:nvPr/>
        </p:nvSpPr>
        <p:spPr>
          <a:xfrm>
            <a:off x="1345474" y="1804239"/>
            <a:ext cx="95010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它是电子产品中的重要部件，</a:t>
            </a:r>
            <a:r>
              <a:rPr lang="zh-CN" altLang="en-US" dirty="0">
                <a:solidFill>
                  <a:srgbClr val="FF0000"/>
                </a:solidFill>
              </a:rPr>
              <a:t>元器件的支撑体，更是实现诸多电子元器件电气连接的载体。</a:t>
            </a:r>
          </a:p>
          <a:p>
            <a:endParaRPr lang="zh-CN" altLang="en-US" dirty="0"/>
          </a:p>
          <a:p>
            <a:r>
              <a:rPr lang="zh-CN" altLang="en-US" dirty="0"/>
              <a:t>像纸张印刷一样，</a:t>
            </a:r>
            <a:r>
              <a:rPr lang="en-US" altLang="zh-CN" dirty="0"/>
              <a:t>PCB</a:t>
            </a:r>
            <a:r>
              <a:rPr lang="zh-CN" altLang="en-US" dirty="0"/>
              <a:t>板也是印刷出来的，不过它采用的技术叫电子印刷术，所以我们称之为“印刷”电路板。</a:t>
            </a:r>
          </a:p>
        </p:txBody>
      </p:sp>
      <p:pic>
        <p:nvPicPr>
          <p:cNvPr id="1026" name="Picture 2" descr="入行须知：PCB板都有哪些优点？-行业资讯-jdbpcb.com">
            <a:extLst>
              <a:ext uri="{FF2B5EF4-FFF2-40B4-BE49-F238E27FC236}">
                <a16:creationId xmlns:a16="http://schemas.microsoft.com/office/drawing/2014/main" id="{15910B5D-04EE-B35B-EB07-518B04F9B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30193"/>
            <a:ext cx="4442732" cy="284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.PCB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发展史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CC8B0A-3333-C6F6-8C01-89AAA329D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4" y="1053737"/>
            <a:ext cx="3907831" cy="2704011"/>
          </a:xfrm>
          <a:prstGeom prst="rect">
            <a:avLst/>
          </a:prstGeom>
        </p:spPr>
      </p:pic>
      <p:pic>
        <p:nvPicPr>
          <p:cNvPr id="6" name="Picture 2" descr="1984年前苏联研制出全晶体管的大型计算机。至今仍冠绝全球">
            <a:extLst>
              <a:ext uri="{FF2B5EF4-FFF2-40B4-BE49-F238E27FC236}">
                <a16:creationId xmlns:a16="http://schemas.microsoft.com/office/drawing/2014/main" id="{250B6481-4FAA-4A79-792E-C30DCADFA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48" y="2157548"/>
            <a:ext cx="45148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F7E7B2-A635-C146-3F24-29C8D887B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11" y="3916055"/>
            <a:ext cx="3710765" cy="23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.PCB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发展史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B0DE8-5FD7-8657-ED63-AF74EA9C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72" y="1291046"/>
            <a:ext cx="3955049" cy="23600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9840B8-8148-FA69-480C-C303B4C0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08" y="1291046"/>
            <a:ext cx="4436167" cy="2378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EB4E75-F045-6E21-F124-ED10B764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81" y="3999904"/>
            <a:ext cx="4058195" cy="21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8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.PCB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发展史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625165-759D-89D7-9CF9-633A32EC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33" y="1160848"/>
            <a:ext cx="2450556" cy="27620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77A440B-1ECF-D097-132F-C79CFC3097E6}"/>
              </a:ext>
            </a:extLst>
          </p:cNvPr>
          <p:cNvSpPr txBox="1"/>
          <p:nvPr/>
        </p:nvSpPr>
        <p:spPr>
          <a:xfrm>
            <a:off x="6291035" y="554355"/>
            <a:ext cx="51119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1936</a:t>
            </a:r>
            <a:r>
              <a:rPr lang="zh-CN" altLang="en-US" dirty="0"/>
              <a:t>年，奥地利人（保罗 爱斯勒）</a:t>
            </a:r>
            <a:r>
              <a:rPr lang="en-US" altLang="zh-CN" dirty="0"/>
              <a:t>Paul Eisler</a:t>
            </a:r>
            <a:r>
              <a:rPr lang="zh-CN" altLang="en-US" dirty="0"/>
              <a:t>博士在英国发表箔膜技术，他在一个收音机装置内采用了印刷电路板；</a:t>
            </a:r>
            <a:endParaRPr lang="en-US" altLang="zh-CN" dirty="0"/>
          </a:p>
          <a:p>
            <a:r>
              <a:rPr lang="zh-CN" altLang="en-US" dirty="0"/>
              <a:t>也是在</a:t>
            </a:r>
            <a:r>
              <a:rPr lang="en-US" altLang="zh-CN" dirty="0"/>
              <a:t>1936</a:t>
            </a:r>
            <a:r>
              <a:rPr lang="zh-CN" altLang="en-US" dirty="0"/>
              <a:t>年，日本的宫本喜之助以喷附配线法成功申请专利。</a:t>
            </a:r>
            <a:endParaRPr lang="en-US" altLang="zh-CN" dirty="0"/>
          </a:p>
          <a:p>
            <a:r>
              <a:rPr lang="zh-CN" altLang="en-US" dirty="0"/>
              <a:t>而两者中 </a:t>
            </a:r>
            <a:r>
              <a:rPr lang="en-US" altLang="zh-CN" dirty="0"/>
              <a:t>Paul Eisler </a:t>
            </a:r>
            <a:r>
              <a:rPr lang="zh-CN" altLang="en-US" dirty="0"/>
              <a:t>的方法与现今的印刷电路板最为相似，这类做法称为减去法，是把不需要的金属除去；</a:t>
            </a:r>
            <a:endParaRPr lang="en-US" altLang="zh-CN" dirty="0"/>
          </a:p>
          <a:p>
            <a:r>
              <a:rPr lang="zh-CN" altLang="en-US" dirty="0"/>
              <a:t>而 </a:t>
            </a:r>
            <a:r>
              <a:rPr lang="en-US" altLang="zh-CN" dirty="0"/>
              <a:t>Charles </a:t>
            </a:r>
            <a:r>
              <a:rPr lang="en-US" altLang="zh-CN" dirty="0" err="1"/>
              <a:t>Ducas</a:t>
            </a:r>
            <a:r>
              <a:rPr lang="zh-CN" altLang="en-US" dirty="0"/>
              <a:t>、宫本喜之助的做法是只加上所需的配线，称为加成法。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CF0E50-1B8B-382C-E231-92964D00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92" y="3627937"/>
            <a:ext cx="2192594" cy="26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24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.PCB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发展史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D8DC41-8117-9664-4A6A-4C880AB9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25" y="0"/>
            <a:ext cx="5620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969A3C-3E2C-F82F-6006-25E0C36D0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3" y="168568"/>
            <a:ext cx="6146801" cy="20348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BB587A-A9F1-FD7A-8A25-7B80DE641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37" y="2203370"/>
            <a:ext cx="2604717" cy="3545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B130F1-64BC-16E0-EA57-EF32F735419F}"/>
              </a:ext>
            </a:extLst>
          </p:cNvPr>
          <p:cNvSpPr txBox="1"/>
          <p:nvPr/>
        </p:nvSpPr>
        <p:spPr>
          <a:xfrm>
            <a:off x="4073144" y="3279415"/>
            <a:ext cx="554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制    作：杜工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公众号：</a:t>
            </a:r>
            <a:r>
              <a:rPr lang="en-US" altLang="zh-CN" sz="2400" dirty="0"/>
              <a:t>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B       </a:t>
            </a:r>
            <a:r>
              <a:rPr lang="zh-CN" altLang="en-US" sz="2400" dirty="0"/>
              <a:t>站：</a:t>
            </a:r>
            <a:r>
              <a:rPr lang="en-US" altLang="zh-CN" sz="2400" dirty="0"/>
              <a:t> 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FiNWU5MDZkOTdhOTkwZmU2NDUwMzRjY2M4ZTJjMz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218</Words>
  <Application>Microsoft Office PowerPoint</Application>
  <PresentationFormat>宽屏</PresentationFormat>
  <Paragraphs>20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微软雅黑</vt:lpstr>
      <vt:lpstr>Calibri</vt:lpstr>
      <vt:lpstr>Arial</vt:lpstr>
      <vt:lpstr>-apple-system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豪 杜</cp:lastModifiedBy>
  <cp:revision>23</cp:revision>
  <dcterms:created xsi:type="dcterms:W3CDTF">2020-03-17T08:32:00Z</dcterms:created>
  <dcterms:modified xsi:type="dcterms:W3CDTF">2023-11-22T09:05:24Z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0130315E8E2844829D4F8A3BB1C645E7_11</vt:lpwstr>
  </property>
  <property fmtid="{D5CDD505-2E9C-101B-9397-08002B2CF9AE}" pid="4" name="KSOTemplateUUID">
    <vt:lpwstr>v1.0_mb_lj98kJql+mpT0tIR6krX/Q==</vt:lpwstr>
  </property>
</Properties>
</file>